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59" r:id="rId3"/>
    <p:sldId id="257" r:id="rId4"/>
    <p:sldId id="260" r:id="rId5"/>
    <p:sldId id="284" r:id="rId6"/>
    <p:sldId id="285" r:id="rId7"/>
    <p:sldId id="286" r:id="rId8"/>
    <p:sldId id="287" r:id="rId9"/>
    <p:sldId id="288" r:id="rId10"/>
    <p:sldId id="261" r:id="rId11"/>
    <p:sldId id="289" r:id="rId12"/>
    <p:sldId id="290" r:id="rId13"/>
    <p:sldId id="291" r:id="rId14"/>
    <p:sldId id="292" r:id="rId15"/>
    <p:sldId id="273" r:id="rId16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CAC1FD8-E87E-4974-A692-404D02878AAB}">
          <p14:sldIdLst>
            <p14:sldId id="256"/>
            <p14:sldId id="259"/>
            <p14:sldId id="257"/>
            <p14:sldId id="260"/>
            <p14:sldId id="284"/>
            <p14:sldId id="285"/>
            <p14:sldId id="286"/>
            <p14:sldId id="287"/>
            <p14:sldId id="288"/>
            <p14:sldId id="261"/>
            <p14:sldId id="289"/>
            <p14:sldId id="290"/>
            <p14:sldId id="291"/>
            <p14:sldId id="29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deo Rivera Pineda" initials="TRP" lastIdx="1" clrIdx="0">
    <p:extLst>
      <p:ext uri="{19B8F6BF-5375-455C-9EA6-DF929625EA0E}">
        <p15:presenceInfo xmlns:p15="http://schemas.microsoft.com/office/powerpoint/2012/main" userId="9fea02b21c24c4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E5BE8-EF86-4DB0-9DE7-A9089A2AE861}" v="52" dt="2019-11-09T17:35:30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deo Rivera Pineda" userId="9fea02b21c24c4b3" providerId="LiveId" clId="{6E8E5BE8-EF86-4DB0-9DE7-A9089A2AE861}"/>
    <pc:docChg chg="undo custSel addSld delSld modSld sldOrd addSection delSection modSection">
      <pc:chgData name="Tadeo Rivera Pineda" userId="9fea02b21c24c4b3" providerId="LiveId" clId="{6E8E5BE8-EF86-4DB0-9DE7-A9089A2AE861}" dt="2019-11-09T17:36:12.940" v="6384" actId="6549"/>
      <pc:docMkLst>
        <pc:docMk/>
      </pc:docMkLst>
      <pc:sldChg chg="modSp mod">
        <pc:chgData name="Tadeo Rivera Pineda" userId="9fea02b21c24c4b3" providerId="LiveId" clId="{6E8E5BE8-EF86-4DB0-9DE7-A9089A2AE861}" dt="2019-11-09T17:25:56.134" v="6276" actId="2711"/>
        <pc:sldMkLst>
          <pc:docMk/>
          <pc:sldMk cId="0" sldId="257"/>
        </pc:sldMkLst>
        <pc:spChg chg="mod">
          <ac:chgData name="Tadeo Rivera Pineda" userId="9fea02b21c24c4b3" providerId="LiveId" clId="{6E8E5BE8-EF86-4DB0-9DE7-A9089A2AE861}" dt="2019-11-09T17:25:56.134" v="6276" actId="2711"/>
          <ac:spMkLst>
            <pc:docMk/>
            <pc:sldMk cId="0" sldId="257"/>
            <ac:spMk id="35" creationId="{00000000-0000-0000-0000-000000000000}"/>
          </ac:spMkLst>
        </pc:spChg>
      </pc:sldChg>
      <pc:sldChg chg="modSp mod">
        <pc:chgData name="Tadeo Rivera Pineda" userId="9fea02b21c24c4b3" providerId="LiveId" clId="{6E8E5BE8-EF86-4DB0-9DE7-A9089A2AE861}" dt="2019-11-09T17:25:39.627" v="6275" actId="2711"/>
        <pc:sldMkLst>
          <pc:docMk/>
          <pc:sldMk cId="0" sldId="258"/>
        </pc:sldMkLst>
        <pc:spChg chg="mod">
          <ac:chgData name="Tadeo Rivera Pineda" userId="9fea02b21c24c4b3" providerId="LiveId" clId="{6E8E5BE8-EF86-4DB0-9DE7-A9089A2AE861}" dt="2019-11-09T17:25:39.627" v="6275" actId="2711"/>
          <ac:spMkLst>
            <pc:docMk/>
            <pc:sldMk cId="0" sldId="258"/>
            <ac:spMk id="69" creationId="{00000000-0000-0000-0000-000000000000}"/>
          </ac:spMkLst>
        </pc:spChg>
      </pc:sldChg>
      <pc:sldChg chg="addSp modSp mod">
        <pc:chgData name="Tadeo Rivera Pineda" userId="9fea02b21c24c4b3" providerId="LiveId" clId="{6E8E5BE8-EF86-4DB0-9DE7-A9089A2AE861}" dt="2019-11-09T17:25:12.385" v="6274" actId="2711"/>
        <pc:sldMkLst>
          <pc:docMk/>
          <pc:sldMk cId="1513326306" sldId="259"/>
        </pc:sldMkLst>
        <pc:spChg chg="add">
          <ac:chgData name="Tadeo Rivera Pineda" userId="9fea02b21c24c4b3" providerId="LiveId" clId="{6E8E5BE8-EF86-4DB0-9DE7-A9089A2AE861}" dt="2019-11-08T00:22:43.303" v="929"/>
          <ac:spMkLst>
            <pc:docMk/>
            <pc:sldMk cId="1513326306" sldId="259"/>
            <ac:spMk id="3" creationId="{25EC8EF4-8D41-4671-96F3-51AF9911D277}"/>
          </ac:spMkLst>
        </pc:spChg>
        <pc:spChg chg="mod">
          <ac:chgData name="Tadeo Rivera Pineda" userId="9fea02b21c24c4b3" providerId="LiveId" clId="{6E8E5BE8-EF86-4DB0-9DE7-A9089A2AE861}" dt="2019-11-09T17:25:12.385" v="6274" actId="2711"/>
          <ac:spMkLst>
            <pc:docMk/>
            <pc:sldMk cId="1513326306" sldId="259"/>
            <ac:spMk id="77" creationId="{00000000-0000-0000-0000-000000000000}"/>
          </ac:spMkLst>
        </pc:spChg>
        <pc:picChg chg="add">
          <ac:chgData name="Tadeo Rivera Pineda" userId="9fea02b21c24c4b3" providerId="LiveId" clId="{6E8E5BE8-EF86-4DB0-9DE7-A9089A2AE861}" dt="2019-11-08T00:22:43.303" v="929"/>
          <ac:picMkLst>
            <pc:docMk/>
            <pc:sldMk cId="1513326306" sldId="259"/>
            <ac:picMk id="4" creationId="{91D0F813-247E-4D45-BBAC-C3722CEF0EC6}"/>
          </ac:picMkLst>
        </pc:picChg>
      </pc:sldChg>
      <pc:sldChg chg="addSp modSp mod">
        <pc:chgData name="Tadeo Rivera Pineda" userId="9fea02b21c24c4b3" providerId="LiveId" clId="{6E8E5BE8-EF86-4DB0-9DE7-A9089A2AE861}" dt="2019-11-08T00:32:57.350" v="933" actId="3064"/>
        <pc:sldMkLst>
          <pc:docMk/>
          <pc:sldMk cId="1508723706" sldId="260"/>
        </pc:sldMkLst>
        <pc:spChg chg="add">
          <ac:chgData name="Tadeo Rivera Pineda" userId="9fea02b21c24c4b3" providerId="LiveId" clId="{6E8E5BE8-EF86-4DB0-9DE7-A9089A2AE861}" dt="2019-11-08T00:22:47.842" v="930"/>
          <ac:spMkLst>
            <pc:docMk/>
            <pc:sldMk cId="1508723706" sldId="260"/>
            <ac:spMk id="4" creationId="{07824C56-BF81-485F-B806-B3D3D0F57531}"/>
          </ac:spMkLst>
        </pc:spChg>
        <pc:spChg chg="mod">
          <ac:chgData name="Tadeo Rivera Pineda" userId="9fea02b21c24c4b3" providerId="LiveId" clId="{6E8E5BE8-EF86-4DB0-9DE7-A9089A2AE861}" dt="2019-11-08T00:32:57.350" v="933" actId="3064"/>
          <ac:spMkLst>
            <pc:docMk/>
            <pc:sldMk cId="1508723706" sldId="260"/>
            <ac:spMk id="83" creationId="{00000000-0000-0000-0000-000000000000}"/>
          </ac:spMkLst>
        </pc:spChg>
        <pc:picChg chg="add">
          <ac:chgData name="Tadeo Rivera Pineda" userId="9fea02b21c24c4b3" providerId="LiveId" clId="{6E8E5BE8-EF86-4DB0-9DE7-A9089A2AE861}" dt="2019-11-08T00:22:47.842" v="930"/>
          <ac:picMkLst>
            <pc:docMk/>
            <pc:sldMk cId="1508723706" sldId="260"/>
            <ac:picMk id="5" creationId="{E4CC82A7-544A-4BE4-8CB9-3527AE4957BF}"/>
          </ac:picMkLst>
        </pc:picChg>
      </pc:sldChg>
      <pc:sldChg chg="addSp delSp modSp mod">
        <pc:chgData name="Tadeo Rivera Pineda" userId="9fea02b21c24c4b3" providerId="LiveId" clId="{6E8E5BE8-EF86-4DB0-9DE7-A9089A2AE861}" dt="2019-11-08T01:53:08.912" v="952" actId="20577"/>
        <pc:sldMkLst>
          <pc:docMk/>
          <pc:sldMk cId="0" sldId="261"/>
        </pc:sldMkLst>
        <pc:spChg chg="add del mod">
          <ac:chgData name="Tadeo Rivera Pineda" userId="9fea02b21c24c4b3" providerId="LiveId" clId="{6E8E5BE8-EF86-4DB0-9DE7-A9089A2AE861}" dt="2019-11-07T22:46:57.809" v="370" actId="478"/>
          <ac:spMkLst>
            <pc:docMk/>
            <pc:sldMk cId="0" sldId="261"/>
            <ac:spMk id="3" creationId="{61CF0564-4CA8-4367-B892-7DF4582E4C29}"/>
          </ac:spMkLst>
        </pc:spChg>
        <pc:spChg chg="add del mod">
          <ac:chgData name="Tadeo Rivera Pineda" userId="9fea02b21c24c4b3" providerId="LiveId" clId="{6E8E5BE8-EF86-4DB0-9DE7-A9089A2AE861}" dt="2019-11-07T22:49:51.590" v="378"/>
          <ac:spMkLst>
            <pc:docMk/>
            <pc:sldMk cId="0" sldId="261"/>
            <ac:spMk id="4" creationId="{75619613-3F44-45FB-9296-B68805F7EC71}"/>
          </ac:spMkLst>
        </pc:spChg>
        <pc:spChg chg="add mod">
          <ac:chgData name="Tadeo Rivera Pineda" userId="9fea02b21c24c4b3" providerId="LiveId" clId="{6E8E5BE8-EF86-4DB0-9DE7-A9089A2AE861}" dt="2019-11-08T01:53:08.912" v="952" actId="20577"/>
          <ac:spMkLst>
            <pc:docMk/>
            <pc:sldMk cId="0" sldId="261"/>
            <ac:spMk id="5" creationId="{CBD62C3D-0B6C-405B-B964-A07671259B0F}"/>
          </ac:spMkLst>
        </pc:spChg>
        <pc:spChg chg="add">
          <ac:chgData name="Tadeo Rivera Pineda" userId="9fea02b21c24c4b3" providerId="LiveId" clId="{6E8E5BE8-EF86-4DB0-9DE7-A9089A2AE861}" dt="2019-11-08T00:22:52.973" v="931"/>
          <ac:spMkLst>
            <pc:docMk/>
            <pc:sldMk cId="0" sldId="261"/>
            <ac:spMk id="8" creationId="{54D03E35-5E48-4006-BB85-B173E07590A5}"/>
          </ac:spMkLst>
        </pc:spChg>
        <pc:spChg chg="mod">
          <ac:chgData name="Tadeo Rivera Pineda" userId="9fea02b21c24c4b3" providerId="LiveId" clId="{6E8E5BE8-EF86-4DB0-9DE7-A9089A2AE861}" dt="2019-11-07T22:40:24.161" v="51" actId="20577"/>
          <ac:spMkLst>
            <pc:docMk/>
            <pc:sldMk cId="0" sldId="261"/>
            <ac:spMk id="88" creationId="{00000000-0000-0000-0000-000000000000}"/>
          </ac:spMkLst>
        </pc:spChg>
        <pc:spChg chg="del mod">
          <ac:chgData name="Tadeo Rivera Pineda" userId="9fea02b21c24c4b3" providerId="LiveId" clId="{6E8E5BE8-EF86-4DB0-9DE7-A9089A2AE861}" dt="2019-11-07T22:46:03.623" v="325" actId="478"/>
          <ac:spMkLst>
            <pc:docMk/>
            <pc:sldMk cId="0" sldId="261"/>
            <ac:spMk id="89" creationId="{00000000-0000-0000-0000-000000000000}"/>
          </ac:spMkLst>
        </pc:spChg>
        <pc:picChg chg="add">
          <ac:chgData name="Tadeo Rivera Pineda" userId="9fea02b21c24c4b3" providerId="LiveId" clId="{6E8E5BE8-EF86-4DB0-9DE7-A9089A2AE861}" dt="2019-11-08T00:22:52.973" v="931"/>
          <ac:picMkLst>
            <pc:docMk/>
            <pc:sldMk cId="0" sldId="261"/>
            <ac:picMk id="9" creationId="{8FD29800-53CD-42E3-8162-E024F172F1C7}"/>
          </ac:picMkLst>
        </pc:picChg>
      </pc:sldChg>
      <pc:sldChg chg="addSp modSp mod ord">
        <pc:chgData name="Tadeo Rivera Pineda" userId="9fea02b21c24c4b3" providerId="LiveId" clId="{6E8E5BE8-EF86-4DB0-9DE7-A9089A2AE861}" dt="2019-11-08T06:33:32.343" v="1199" actId="2711"/>
        <pc:sldMkLst>
          <pc:docMk/>
          <pc:sldMk cId="0" sldId="262"/>
        </pc:sldMkLst>
        <pc:spChg chg="add">
          <ac:chgData name="Tadeo Rivera Pineda" userId="9fea02b21c24c4b3" providerId="LiveId" clId="{6E8E5BE8-EF86-4DB0-9DE7-A9089A2AE861}" dt="2019-11-08T06:33:12.519" v="1196"/>
          <ac:spMkLst>
            <pc:docMk/>
            <pc:sldMk cId="0" sldId="262"/>
            <ac:spMk id="3" creationId="{307D61D4-B1B5-4277-8DE8-2F5B85E947DE}"/>
          </ac:spMkLst>
        </pc:spChg>
        <pc:spChg chg="mod">
          <ac:chgData name="Tadeo Rivera Pineda" userId="9fea02b21c24c4b3" providerId="LiveId" clId="{6E8E5BE8-EF86-4DB0-9DE7-A9089A2AE861}" dt="2019-11-08T06:33:32.343" v="1199" actId="2711"/>
          <ac:spMkLst>
            <pc:docMk/>
            <pc:sldMk cId="0" sldId="262"/>
            <ac:spMk id="94" creationId="{00000000-0000-0000-0000-000000000000}"/>
          </ac:spMkLst>
        </pc:spChg>
        <pc:picChg chg="add">
          <ac:chgData name="Tadeo Rivera Pineda" userId="9fea02b21c24c4b3" providerId="LiveId" clId="{6E8E5BE8-EF86-4DB0-9DE7-A9089A2AE861}" dt="2019-11-08T06:33:12.519" v="1196"/>
          <ac:picMkLst>
            <pc:docMk/>
            <pc:sldMk cId="0" sldId="262"/>
            <ac:picMk id="4" creationId="{28D1F997-44EC-4CFF-BC18-A35170A292B0}"/>
          </ac:picMkLst>
        </pc:picChg>
      </pc:sldChg>
      <pc:sldChg chg="del">
        <pc:chgData name="Tadeo Rivera Pineda" userId="9fea02b21c24c4b3" providerId="LiveId" clId="{6E8E5BE8-EF86-4DB0-9DE7-A9089A2AE861}" dt="2019-11-08T07:11:30.861" v="1601" actId="47"/>
        <pc:sldMkLst>
          <pc:docMk/>
          <pc:sldMk cId="0" sldId="263"/>
        </pc:sldMkLst>
      </pc:sldChg>
      <pc:sldChg chg="del">
        <pc:chgData name="Tadeo Rivera Pineda" userId="9fea02b21c24c4b3" providerId="LiveId" clId="{6E8E5BE8-EF86-4DB0-9DE7-A9089A2AE861}" dt="2019-11-08T07:11:32.236" v="1602" actId="47"/>
        <pc:sldMkLst>
          <pc:docMk/>
          <pc:sldMk cId="0" sldId="264"/>
        </pc:sldMkLst>
      </pc:sldChg>
      <pc:sldChg chg="del">
        <pc:chgData name="Tadeo Rivera Pineda" userId="9fea02b21c24c4b3" providerId="LiveId" clId="{6E8E5BE8-EF86-4DB0-9DE7-A9089A2AE861}" dt="2019-11-08T07:11:33.836" v="1603" actId="47"/>
        <pc:sldMkLst>
          <pc:docMk/>
          <pc:sldMk cId="0" sldId="265"/>
        </pc:sldMkLst>
      </pc:sldChg>
      <pc:sldChg chg="del">
        <pc:chgData name="Tadeo Rivera Pineda" userId="9fea02b21c24c4b3" providerId="LiveId" clId="{6E8E5BE8-EF86-4DB0-9DE7-A9089A2AE861}" dt="2019-11-08T07:11:35.433" v="1604" actId="47"/>
        <pc:sldMkLst>
          <pc:docMk/>
          <pc:sldMk cId="0" sldId="266"/>
        </pc:sldMkLst>
      </pc:sldChg>
      <pc:sldChg chg="del">
        <pc:chgData name="Tadeo Rivera Pineda" userId="9fea02b21c24c4b3" providerId="LiveId" clId="{6E8E5BE8-EF86-4DB0-9DE7-A9089A2AE861}" dt="2019-11-08T07:11:38.540" v="1605" actId="47"/>
        <pc:sldMkLst>
          <pc:docMk/>
          <pc:sldMk cId="0" sldId="267"/>
        </pc:sldMkLst>
      </pc:sldChg>
      <pc:sldChg chg="del">
        <pc:chgData name="Tadeo Rivera Pineda" userId="9fea02b21c24c4b3" providerId="LiveId" clId="{6E8E5BE8-EF86-4DB0-9DE7-A9089A2AE861}" dt="2019-11-08T07:11:39.693" v="1606" actId="47"/>
        <pc:sldMkLst>
          <pc:docMk/>
          <pc:sldMk cId="0" sldId="268"/>
        </pc:sldMkLst>
      </pc:sldChg>
      <pc:sldChg chg="del">
        <pc:chgData name="Tadeo Rivera Pineda" userId="9fea02b21c24c4b3" providerId="LiveId" clId="{6E8E5BE8-EF86-4DB0-9DE7-A9089A2AE861}" dt="2019-11-08T07:11:41.262" v="1607" actId="47"/>
        <pc:sldMkLst>
          <pc:docMk/>
          <pc:sldMk cId="0" sldId="269"/>
        </pc:sldMkLst>
      </pc:sldChg>
      <pc:sldChg chg="del">
        <pc:chgData name="Tadeo Rivera Pineda" userId="9fea02b21c24c4b3" providerId="LiveId" clId="{6E8E5BE8-EF86-4DB0-9DE7-A9089A2AE861}" dt="2019-11-08T07:11:43.400" v="1608" actId="47"/>
        <pc:sldMkLst>
          <pc:docMk/>
          <pc:sldMk cId="0" sldId="270"/>
        </pc:sldMkLst>
      </pc:sldChg>
      <pc:sldChg chg="del">
        <pc:chgData name="Tadeo Rivera Pineda" userId="9fea02b21c24c4b3" providerId="LiveId" clId="{6E8E5BE8-EF86-4DB0-9DE7-A9089A2AE861}" dt="2019-11-08T07:11:47.110" v="1609" actId="47"/>
        <pc:sldMkLst>
          <pc:docMk/>
          <pc:sldMk cId="0" sldId="271"/>
        </pc:sldMkLst>
      </pc:sldChg>
      <pc:sldChg chg="del">
        <pc:chgData name="Tadeo Rivera Pineda" userId="9fea02b21c24c4b3" providerId="LiveId" clId="{6E8E5BE8-EF86-4DB0-9DE7-A9089A2AE861}" dt="2019-11-08T07:11:50.554" v="1610" actId="47"/>
        <pc:sldMkLst>
          <pc:docMk/>
          <pc:sldMk cId="0" sldId="272"/>
        </pc:sldMkLst>
      </pc:sldChg>
      <pc:sldChg chg="addSp modSp add del mod">
        <pc:chgData name="Tadeo Rivera Pineda" userId="9fea02b21c24c4b3" providerId="LiveId" clId="{6E8E5BE8-EF86-4DB0-9DE7-A9089A2AE861}" dt="2019-11-09T17:36:12.940" v="6384" actId="6549"/>
        <pc:sldMkLst>
          <pc:docMk/>
          <pc:sldMk cId="3712744608" sldId="273"/>
        </pc:sldMkLst>
        <pc:spChg chg="add">
          <ac:chgData name="Tadeo Rivera Pineda" userId="9fea02b21c24c4b3" providerId="LiveId" clId="{6E8E5BE8-EF86-4DB0-9DE7-A9089A2AE861}" dt="2019-11-08T07:45:58.206" v="1956"/>
          <ac:spMkLst>
            <pc:docMk/>
            <pc:sldMk cId="3712744608" sldId="273"/>
            <ac:spMk id="5" creationId="{0682B353-CB83-44E7-B36D-FC9CE00F9AB7}"/>
          </ac:spMkLst>
        </pc:spChg>
        <pc:spChg chg="mod">
          <ac:chgData name="Tadeo Rivera Pineda" userId="9fea02b21c24c4b3" providerId="LiveId" clId="{6E8E5BE8-EF86-4DB0-9DE7-A9089A2AE861}" dt="2019-11-09T17:36:12.940" v="6384" actId="6549"/>
          <ac:spMkLst>
            <pc:docMk/>
            <pc:sldMk cId="3712744608" sldId="273"/>
            <ac:spMk id="157" creationId="{00000000-0000-0000-0000-000000000000}"/>
          </ac:spMkLst>
        </pc:spChg>
        <pc:spChg chg="mod">
          <ac:chgData name="Tadeo Rivera Pineda" userId="9fea02b21c24c4b3" providerId="LiveId" clId="{6E8E5BE8-EF86-4DB0-9DE7-A9089A2AE861}" dt="2019-11-08T07:45:17.883" v="1955" actId="2711"/>
          <ac:spMkLst>
            <pc:docMk/>
            <pc:sldMk cId="3712744608" sldId="273"/>
            <ac:spMk id="158" creationId="{00000000-0000-0000-0000-000000000000}"/>
          </ac:spMkLst>
        </pc:spChg>
        <pc:picChg chg="add">
          <ac:chgData name="Tadeo Rivera Pineda" userId="9fea02b21c24c4b3" providerId="LiveId" clId="{6E8E5BE8-EF86-4DB0-9DE7-A9089A2AE861}" dt="2019-11-08T07:45:58.206" v="1956"/>
          <ac:picMkLst>
            <pc:docMk/>
            <pc:sldMk cId="3712744608" sldId="273"/>
            <ac:picMk id="4" creationId="{06A966CF-1195-4593-82B2-E53903ABDCA5}"/>
          </ac:picMkLst>
        </pc:picChg>
      </pc:sldChg>
      <pc:sldChg chg="addSp modSp add mod">
        <pc:chgData name="Tadeo Rivera Pineda" userId="9fea02b21c24c4b3" providerId="LiveId" clId="{6E8E5BE8-EF86-4DB0-9DE7-A9089A2AE861}" dt="2019-11-08T00:22:56.566" v="932"/>
        <pc:sldMkLst>
          <pc:docMk/>
          <pc:sldMk cId="1496557194" sldId="274"/>
        </pc:sldMkLst>
        <pc:spChg chg="add">
          <ac:chgData name="Tadeo Rivera Pineda" userId="9fea02b21c24c4b3" providerId="LiveId" clId="{6E8E5BE8-EF86-4DB0-9DE7-A9089A2AE861}" dt="2019-11-08T00:22:56.566" v="932"/>
          <ac:spMkLst>
            <pc:docMk/>
            <pc:sldMk cId="1496557194" sldId="274"/>
            <ac:spMk id="4" creationId="{21F65D4D-159F-4D22-B75B-7E8524953235}"/>
          </ac:spMkLst>
        </pc:spChg>
        <pc:spChg chg="mod">
          <ac:chgData name="Tadeo Rivera Pineda" userId="9fea02b21c24c4b3" providerId="LiveId" clId="{6E8E5BE8-EF86-4DB0-9DE7-A9089A2AE861}" dt="2019-11-08T00:15:15.980" v="928" actId="20577"/>
          <ac:spMkLst>
            <pc:docMk/>
            <pc:sldMk cId="1496557194" sldId="274"/>
            <ac:spMk id="5" creationId="{CBD62C3D-0B6C-405B-B964-A07671259B0F}"/>
          </ac:spMkLst>
        </pc:spChg>
        <pc:spChg chg="mod">
          <ac:chgData name="Tadeo Rivera Pineda" userId="9fea02b21c24c4b3" providerId="LiveId" clId="{6E8E5BE8-EF86-4DB0-9DE7-A9089A2AE861}" dt="2019-11-08T00:08:22.492" v="594" actId="20577"/>
          <ac:spMkLst>
            <pc:docMk/>
            <pc:sldMk cId="1496557194" sldId="274"/>
            <ac:spMk id="88" creationId="{00000000-0000-0000-0000-000000000000}"/>
          </ac:spMkLst>
        </pc:spChg>
        <pc:picChg chg="add">
          <ac:chgData name="Tadeo Rivera Pineda" userId="9fea02b21c24c4b3" providerId="LiveId" clId="{6E8E5BE8-EF86-4DB0-9DE7-A9089A2AE861}" dt="2019-11-08T00:22:56.566" v="932"/>
          <ac:picMkLst>
            <pc:docMk/>
            <pc:sldMk cId="1496557194" sldId="274"/>
            <ac:picMk id="6" creationId="{E0405C9B-3761-41DB-8163-0FD56115B668}"/>
          </ac:picMkLst>
        </pc:picChg>
      </pc:sldChg>
      <pc:sldChg chg="addSp modSp add mod">
        <pc:chgData name="Tadeo Rivera Pineda" userId="9fea02b21c24c4b3" providerId="LiveId" clId="{6E8E5BE8-EF86-4DB0-9DE7-A9089A2AE861}" dt="2019-11-08T07:34:27.114" v="1778" actId="20577"/>
        <pc:sldMkLst>
          <pc:docMk/>
          <pc:sldMk cId="2445075270" sldId="275"/>
        </pc:sldMkLst>
        <pc:spChg chg="mod">
          <ac:chgData name="Tadeo Rivera Pineda" userId="9fea02b21c24c4b3" providerId="LiveId" clId="{6E8E5BE8-EF86-4DB0-9DE7-A9089A2AE861}" dt="2019-11-08T07:34:27.114" v="1778" actId="20577"/>
          <ac:spMkLst>
            <pc:docMk/>
            <pc:sldMk cId="2445075270" sldId="275"/>
            <ac:spMk id="5" creationId="{CBD62C3D-0B6C-405B-B964-A07671259B0F}"/>
          </ac:spMkLst>
        </pc:spChg>
        <pc:spChg chg="mod">
          <ac:chgData name="Tadeo Rivera Pineda" userId="9fea02b21c24c4b3" providerId="LiveId" clId="{6E8E5BE8-EF86-4DB0-9DE7-A9089A2AE861}" dt="2019-11-08T06:42:22.942" v="1294" actId="255"/>
          <ac:spMkLst>
            <pc:docMk/>
            <pc:sldMk cId="2445075270" sldId="275"/>
            <ac:spMk id="88" creationId="{00000000-0000-0000-0000-000000000000}"/>
          </ac:spMkLst>
        </pc:spChg>
        <pc:picChg chg="add mod">
          <ac:chgData name="Tadeo Rivera Pineda" userId="9fea02b21c24c4b3" providerId="LiveId" clId="{6E8E5BE8-EF86-4DB0-9DE7-A9089A2AE861}" dt="2019-11-08T07:07:21.668" v="1600"/>
          <ac:picMkLst>
            <pc:docMk/>
            <pc:sldMk cId="2445075270" sldId="275"/>
            <ac:picMk id="2" creationId="{F03F385D-5699-4052-9F07-52959073428A}"/>
          </ac:picMkLst>
        </pc:picChg>
      </pc:sldChg>
      <pc:sldChg chg="addSp delSp modSp add mod">
        <pc:chgData name="Tadeo Rivera Pineda" userId="9fea02b21c24c4b3" providerId="LiveId" clId="{6E8E5BE8-EF86-4DB0-9DE7-A9089A2AE861}" dt="2019-11-08T07:41:00.015" v="1925"/>
        <pc:sldMkLst>
          <pc:docMk/>
          <pc:sldMk cId="3869622458" sldId="276"/>
        </pc:sldMkLst>
        <pc:spChg chg="mod">
          <ac:chgData name="Tadeo Rivera Pineda" userId="9fea02b21c24c4b3" providerId="LiveId" clId="{6E8E5BE8-EF86-4DB0-9DE7-A9089A2AE861}" dt="2019-11-08T07:38:53.370" v="1921" actId="20577"/>
          <ac:spMkLst>
            <pc:docMk/>
            <pc:sldMk cId="3869622458" sldId="276"/>
            <ac:spMk id="5" creationId="{CBD62C3D-0B6C-405B-B964-A07671259B0F}"/>
          </ac:spMkLst>
        </pc:spChg>
        <pc:spChg chg="mod">
          <ac:chgData name="Tadeo Rivera Pineda" userId="9fea02b21c24c4b3" providerId="LiveId" clId="{6E8E5BE8-EF86-4DB0-9DE7-A9089A2AE861}" dt="2019-11-08T07:23:54.819" v="1626" actId="20577"/>
          <ac:spMkLst>
            <pc:docMk/>
            <pc:sldMk cId="3869622458" sldId="276"/>
            <ac:spMk id="88" creationId="{00000000-0000-0000-0000-000000000000}"/>
          </ac:spMkLst>
        </pc:spChg>
        <pc:picChg chg="del">
          <ac:chgData name="Tadeo Rivera Pineda" userId="9fea02b21c24c4b3" providerId="LiveId" clId="{6E8E5BE8-EF86-4DB0-9DE7-A9089A2AE861}" dt="2019-11-08T07:34:44.326" v="1780" actId="478"/>
          <ac:picMkLst>
            <pc:docMk/>
            <pc:sldMk cId="3869622458" sldId="276"/>
            <ac:picMk id="2" creationId="{F03F385D-5699-4052-9F07-52959073428A}"/>
          </ac:picMkLst>
        </pc:picChg>
        <pc:picChg chg="add mod">
          <ac:chgData name="Tadeo Rivera Pineda" userId="9fea02b21c24c4b3" providerId="LiveId" clId="{6E8E5BE8-EF86-4DB0-9DE7-A9089A2AE861}" dt="2019-11-08T07:41:00.015" v="1925"/>
          <ac:picMkLst>
            <pc:docMk/>
            <pc:sldMk cId="3869622458" sldId="276"/>
            <ac:picMk id="3" creationId="{64AC62F8-913A-4136-AF8C-C896593D2A74}"/>
          </ac:picMkLst>
        </pc:picChg>
        <pc:picChg chg="ord">
          <ac:chgData name="Tadeo Rivera Pineda" userId="9fea02b21c24c4b3" providerId="LiveId" clId="{6E8E5BE8-EF86-4DB0-9DE7-A9089A2AE861}" dt="2019-11-08T07:39:12.149" v="1922" actId="167"/>
          <ac:picMkLst>
            <pc:docMk/>
            <pc:sldMk cId="3869622458" sldId="276"/>
            <ac:picMk id="6" creationId="{E0405C9B-3761-41DB-8163-0FD56115B668}"/>
          </ac:picMkLst>
        </pc:picChg>
      </pc:sldChg>
      <pc:sldChg chg="addSp delSp modSp add mod">
        <pc:chgData name="Tadeo Rivera Pineda" userId="9fea02b21c24c4b3" providerId="LiveId" clId="{6E8E5BE8-EF86-4DB0-9DE7-A9089A2AE861}" dt="2019-11-08T15:38:35.677" v="2286"/>
        <pc:sldMkLst>
          <pc:docMk/>
          <pc:sldMk cId="913957293" sldId="277"/>
        </pc:sldMkLst>
        <pc:spChg chg="mod">
          <ac:chgData name="Tadeo Rivera Pineda" userId="9fea02b21c24c4b3" providerId="LiveId" clId="{6E8E5BE8-EF86-4DB0-9DE7-A9089A2AE861}" dt="2019-11-08T15:37:58.854" v="2284" actId="20577"/>
          <ac:spMkLst>
            <pc:docMk/>
            <pc:sldMk cId="913957293" sldId="277"/>
            <ac:spMk id="5" creationId="{CBD62C3D-0B6C-405B-B964-A07671259B0F}"/>
          </ac:spMkLst>
        </pc:spChg>
        <pc:spChg chg="add del">
          <ac:chgData name="Tadeo Rivera Pineda" userId="9fea02b21c24c4b3" providerId="LiveId" clId="{6E8E5BE8-EF86-4DB0-9DE7-A9089A2AE861}" dt="2019-11-08T15:38:35.677" v="2286"/>
          <ac:spMkLst>
            <pc:docMk/>
            <pc:sldMk cId="913957293" sldId="277"/>
            <ac:spMk id="7" creationId="{81A74FE4-DC8E-44F7-B053-1E59B7D13157}"/>
          </ac:spMkLst>
        </pc:spChg>
        <pc:spChg chg="mod">
          <ac:chgData name="Tadeo Rivera Pineda" userId="9fea02b21c24c4b3" providerId="LiveId" clId="{6E8E5BE8-EF86-4DB0-9DE7-A9089A2AE861}" dt="2019-11-08T15:26:37.530" v="2024" actId="404"/>
          <ac:spMkLst>
            <pc:docMk/>
            <pc:sldMk cId="913957293" sldId="277"/>
            <ac:spMk id="88" creationId="{00000000-0000-0000-0000-000000000000}"/>
          </ac:spMkLst>
        </pc:spChg>
        <pc:picChg chg="add mod">
          <ac:chgData name="Tadeo Rivera Pineda" userId="9fea02b21c24c4b3" providerId="LiveId" clId="{6E8E5BE8-EF86-4DB0-9DE7-A9089A2AE861}" dt="2019-11-08T15:32:44.042" v="2109" actId="1076"/>
          <ac:picMkLst>
            <pc:docMk/>
            <pc:sldMk cId="913957293" sldId="277"/>
            <ac:picMk id="2" creationId="{583C0898-4880-422C-9B70-7128091BBFFF}"/>
          </ac:picMkLst>
        </pc:picChg>
        <pc:picChg chg="del">
          <ac:chgData name="Tadeo Rivera Pineda" userId="9fea02b21c24c4b3" providerId="LiveId" clId="{6E8E5BE8-EF86-4DB0-9DE7-A9089A2AE861}" dt="2019-11-08T15:28:22.758" v="2025" actId="478"/>
          <ac:picMkLst>
            <pc:docMk/>
            <pc:sldMk cId="913957293" sldId="277"/>
            <ac:picMk id="3" creationId="{64AC62F8-913A-4136-AF8C-C896593D2A74}"/>
          </ac:picMkLst>
        </pc:picChg>
      </pc:sldChg>
      <pc:sldChg chg="modSp add mod">
        <pc:chgData name="Tadeo Rivera Pineda" userId="9fea02b21c24c4b3" providerId="LiveId" clId="{6E8E5BE8-EF86-4DB0-9DE7-A9089A2AE861}" dt="2019-11-08T15:57:23.448" v="2909" actId="20577"/>
        <pc:sldMkLst>
          <pc:docMk/>
          <pc:sldMk cId="696947680" sldId="278"/>
        </pc:sldMkLst>
        <pc:spChg chg="mod">
          <ac:chgData name="Tadeo Rivera Pineda" userId="9fea02b21c24c4b3" providerId="LiveId" clId="{6E8E5BE8-EF86-4DB0-9DE7-A9089A2AE861}" dt="2019-11-08T15:57:23.448" v="2909" actId="20577"/>
          <ac:spMkLst>
            <pc:docMk/>
            <pc:sldMk cId="696947680" sldId="278"/>
            <ac:spMk id="5" creationId="{CBD62C3D-0B6C-405B-B964-A07671259B0F}"/>
          </ac:spMkLst>
        </pc:spChg>
        <pc:picChg chg="mod ord">
          <ac:chgData name="Tadeo Rivera Pineda" userId="9fea02b21c24c4b3" providerId="LiveId" clId="{6E8E5BE8-EF86-4DB0-9DE7-A9089A2AE861}" dt="2019-11-08T15:46:12.211" v="2595" actId="167"/>
          <ac:picMkLst>
            <pc:docMk/>
            <pc:sldMk cId="696947680" sldId="278"/>
            <ac:picMk id="2" creationId="{583C0898-4880-422C-9B70-7128091BBFFF}"/>
          </ac:picMkLst>
        </pc:picChg>
      </pc:sldChg>
      <pc:sldChg chg="addSp delSp modSp add mod">
        <pc:chgData name="Tadeo Rivera Pineda" userId="9fea02b21c24c4b3" providerId="LiveId" clId="{6E8E5BE8-EF86-4DB0-9DE7-A9089A2AE861}" dt="2019-11-08T16:18:00.913" v="3787" actId="1076"/>
        <pc:sldMkLst>
          <pc:docMk/>
          <pc:sldMk cId="3339310920" sldId="279"/>
        </pc:sldMkLst>
        <pc:spChg chg="add del mod">
          <ac:chgData name="Tadeo Rivera Pineda" userId="9fea02b21c24c4b3" providerId="LiveId" clId="{6E8E5BE8-EF86-4DB0-9DE7-A9089A2AE861}" dt="2019-11-08T16:15:27.523" v="3784" actId="20577"/>
          <ac:spMkLst>
            <pc:docMk/>
            <pc:sldMk cId="3339310920" sldId="279"/>
            <ac:spMk id="5" creationId="{CBD62C3D-0B6C-405B-B964-A07671259B0F}"/>
          </ac:spMkLst>
        </pc:spChg>
        <pc:spChg chg="mod">
          <ac:chgData name="Tadeo Rivera Pineda" userId="9fea02b21c24c4b3" providerId="LiveId" clId="{6E8E5BE8-EF86-4DB0-9DE7-A9089A2AE861}" dt="2019-11-08T15:52:13.758" v="2690" actId="20577"/>
          <ac:spMkLst>
            <pc:docMk/>
            <pc:sldMk cId="3339310920" sldId="279"/>
            <ac:spMk id="88" creationId="{00000000-0000-0000-0000-000000000000}"/>
          </ac:spMkLst>
        </pc:spChg>
        <pc:picChg chg="del">
          <ac:chgData name="Tadeo Rivera Pineda" userId="9fea02b21c24c4b3" providerId="LiveId" clId="{6E8E5BE8-EF86-4DB0-9DE7-A9089A2AE861}" dt="2019-11-08T15:52:27.034" v="2692" actId="478"/>
          <ac:picMkLst>
            <pc:docMk/>
            <pc:sldMk cId="3339310920" sldId="279"/>
            <ac:picMk id="2" creationId="{583C0898-4880-422C-9B70-7128091BBFFF}"/>
          </ac:picMkLst>
        </pc:picChg>
        <pc:picChg chg="add mod">
          <ac:chgData name="Tadeo Rivera Pineda" userId="9fea02b21c24c4b3" providerId="LiveId" clId="{6E8E5BE8-EF86-4DB0-9DE7-A9089A2AE861}" dt="2019-11-08T16:06:22.026" v="3226"/>
          <ac:picMkLst>
            <pc:docMk/>
            <pc:sldMk cId="3339310920" sldId="279"/>
            <ac:picMk id="3" creationId="{CA3CDDE1-7507-4A88-8E0C-468FA7B04E62}"/>
          </ac:picMkLst>
        </pc:picChg>
        <pc:picChg chg="add mod">
          <ac:chgData name="Tadeo Rivera Pineda" userId="9fea02b21c24c4b3" providerId="LiveId" clId="{6E8E5BE8-EF86-4DB0-9DE7-A9089A2AE861}" dt="2019-11-08T16:18:00.913" v="3787" actId="1076"/>
          <ac:picMkLst>
            <pc:docMk/>
            <pc:sldMk cId="3339310920" sldId="279"/>
            <ac:picMk id="7" creationId="{C043DF77-3CC3-4919-962B-62CB8C61DF01}"/>
          </ac:picMkLst>
        </pc:picChg>
      </pc:sldChg>
      <pc:sldChg chg="addSp delSp modSp add mod">
        <pc:chgData name="Tadeo Rivera Pineda" userId="9fea02b21c24c4b3" providerId="LiveId" clId="{6E8E5BE8-EF86-4DB0-9DE7-A9089A2AE861}" dt="2019-11-08T16:22:35.057" v="4064" actId="1076"/>
        <pc:sldMkLst>
          <pc:docMk/>
          <pc:sldMk cId="2844839844" sldId="280"/>
        </pc:sldMkLst>
        <pc:spChg chg="mod">
          <ac:chgData name="Tadeo Rivera Pineda" userId="9fea02b21c24c4b3" providerId="LiveId" clId="{6E8E5BE8-EF86-4DB0-9DE7-A9089A2AE861}" dt="2019-11-08T16:20:58.386" v="4060" actId="20577"/>
          <ac:spMkLst>
            <pc:docMk/>
            <pc:sldMk cId="2844839844" sldId="280"/>
            <ac:spMk id="5" creationId="{CBD62C3D-0B6C-405B-B964-A07671259B0F}"/>
          </ac:spMkLst>
        </pc:spChg>
        <pc:spChg chg="mod">
          <ac:chgData name="Tadeo Rivera Pineda" userId="9fea02b21c24c4b3" providerId="LiveId" clId="{6E8E5BE8-EF86-4DB0-9DE7-A9089A2AE861}" dt="2019-11-08T16:11:54.533" v="3715" actId="14100"/>
          <ac:spMkLst>
            <pc:docMk/>
            <pc:sldMk cId="2844839844" sldId="280"/>
            <ac:spMk id="88" creationId="{00000000-0000-0000-0000-000000000000}"/>
          </ac:spMkLst>
        </pc:spChg>
        <pc:picChg chg="add mod">
          <ac:chgData name="Tadeo Rivera Pineda" userId="9fea02b21c24c4b3" providerId="LiveId" clId="{6E8E5BE8-EF86-4DB0-9DE7-A9089A2AE861}" dt="2019-11-08T16:13:24.837" v="3759" actId="1035"/>
          <ac:picMkLst>
            <pc:docMk/>
            <pc:sldMk cId="2844839844" sldId="280"/>
            <ac:picMk id="7" creationId="{64518174-0102-4A8D-8CF3-92736D9F4AFA}"/>
          </ac:picMkLst>
        </pc:picChg>
        <pc:picChg chg="add del mod">
          <ac:chgData name="Tadeo Rivera Pineda" userId="9fea02b21c24c4b3" providerId="LiveId" clId="{6E8E5BE8-EF86-4DB0-9DE7-A9089A2AE861}" dt="2019-11-08T16:19:58.888" v="3800"/>
          <ac:picMkLst>
            <pc:docMk/>
            <pc:sldMk cId="2844839844" sldId="280"/>
            <ac:picMk id="8" creationId="{47B2BC5F-111A-477C-837F-D35173F05B0B}"/>
          </ac:picMkLst>
        </pc:picChg>
        <pc:picChg chg="add del mod">
          <ac:chgData name="Tadeo Rivera Pineda" userId="9fea02b21c24c4b3" providerId="LiveId" clId="{6E8E5BE8-EF86-4DB0-9DE7-A9089A2AE861}" dt="2019-11-08T16:19:58.888" v="3800"/>
          <ac:picMkLst>
            <pc:docMk/>
            <pc:sldMk cId="2844839844" sldId="280"/>
            <ac:picMk id="9" creationId="{B1F67E65-6ECD-456C-BEFD-9E1E79EA17A2}"/>
          </ac:picMkLst>
        </pc:picChg>
        <pc:picChg chg="add mod">
          <ac:chgData name="Tadeo Rivera Pineda" userId="9fea02b21c24c4b3" providerId="LiveId" clId="{6E8E5BE8-EF86-4DB0-9DE7-A9089A2AE861}" dt="2019-11-08T16:21:54.465" v="4062"/>
          <ac:picMkLst>
            <pc:docMk/>
            <pc:sldMk cId="2844839844" sldId="280"/>
            <ac:picMk id="10" creationId="{B452A91A-7C4F-4082-B1EC-D4612A1B16EE}"/>
          </ac:picMkLst>
        </pc:picChg>
        <pc:picChg chg="add mod">
          <ac:chgData name="Tadeo Rivera Pineda" userId="9fea02b21c24c4b3" providerId="LiveId" clId="{6E8E5BE8-EF86-4DB0-9DE7-A9089A2AE861}" dt="2019-11-08T16:22:35.057" v="4064" actId="1076"/>
          <ac:picMkLst>
            <pc:docMk/>
            <pc:sldMk cId="2844839844" sldId="280"/>
            <ac:picMk id="11" creationId="{F356109E-CD14-4691-BBEC-C7B684EEC474}"/>
          </ac:picMkLst>
        </pc:picChg>
      </pc:sldChg>
      <pc:sldChg chg="addSp delSp modSp add mod">
        <pc:chgData name="Tadeo Rivera Pineda" userId="9fea02b21c24c4b3" providerId="LiveId" clId="{6E8E5BE8-EF86-4DB0-9DE7-A9089A2AE861}" dt="2019-11-08T16:43:29.229" v="5397" actId="20577"/>
        <pc:sldMkLst>
          <pc:docMk/>
          <pc:sldMk cId="2440543898" sldId="281"/>
        </pc:sldMkLst>
        <pc:spChg chg="add del mod">
          <ac:chgData name="Tadeo Rivera Pineda" userId="9fea02b21c24c4b3" providerId="LiveId" clId="{6E8E5BE8-EF86-4DB0-9DE7-A9089A2AE861}" dt="2019-11-08T16:43:29.229" v="5397" actId="20577"/>
          <ac:spMkLst>
            <pc:docMk/>
            <pc:sldMk cId="2440543898" sldId="281"/>
            <ac:spMk id="5" creationId="{CBD62C3D-0B6C-405B-B964-A07671259B0F}"/>
          </ac:spMkLst>
        </pc:spChg>
        <pc:picChg chg="mod">
          <ac:chgData name="Tadeo Rivera Pineda" userId="9fea02b21c24c4b3" providerId="LiveId" clId="{6E8E5BE8-EF86-4DB0-9DE7-A9089A2AE861}" dt="2019-11-08T16:30:00.090" v="4234" actId="1076"/>
          <ac:picMkLst>
            <pc:docMk/>
            <pc:sldMk cId="2440543898" sldId="281"/>
            <ac:picMk id="7" creationId="{64518174-0102-4A8D-8CF3-92736D9F4AFA}"/>
          </ac:picMkLst>
        </pc:picChg>
        <pc:picChg chg="add del mod ord">
          <ac:chgData name="Tadeo Rivera Pineda" userId="9fea02b21c24c4b3" providerId="LiveId" clId="{6E8E5BE8-EF86-4DB0-9DE7-A9089A2AE861}" dt="2019-11-08T16:39:46.581" v="5020"/>
          <ac:picMkLst>
            <pc:docMk/>
            <pc:sldMk cId="2440543898" sldId="281"/>
            <ac:picMk id="9" creationId="{D95BEC64-4D2F-4C6F-AC9F-1F0921FECC1D}"/>
          </ac:picMkLst>
        </pc:picChg>
        <pc:picChg chg="add del">
          <ac:chgData name="Tadeo Rivera Pineda" userId="9fea02b21c24c4b3" providerId="LiveId" clId="{6E8E5BE8-EF86-4DB0-9DE7-A9089A2AE861}" dt="2019-11-08T16:30:06.763" v="4235" actId="478"/>
          <ac:picMkLst>
            <pc:docMk/>
            <pc:sldMk cId="2440543898" sldId="281"/>
            <ac:picMk id="10" creationId="{B452A91A-7C4F-4082-B1EC-D4612A1B16EE}"/>
          </ac:picMkLst>
        </pc:picChg>
        <pc:picChg chg="del">
          <ac:chgData name="Tadeo Rivera Pineda" userId="9fea02b21c24c4b3" providerId="LiveId" clId="{6E8E5BE8-EF86-4DB0-9DE7-A9089A2AE861}" dt="2019-11-08T16:28:23.547" v="4067" actId="478"/>
          <ac:picMkLst>
            <pc:docMk/>
            <pc:sldMk cId="2440543898" sldId="281"/>
            <ac:picMk id="11" creationId="{F356109E-CD14-4691-BBEC-C7B684EEC474}"/>
          </ac:picMkLst>
        </pc:picChg>
        <pc:picChg chg="add del mod ord">
          <ac:chgData name="Tadeo Rivera Pineda" userId="9fea02b21c24c4b3" providerId="LiveId" clId="{6E8E5BE8-EF86-4DB0-9DE7-A9089A2AE861}" dt="2019-11-08T16:39:46.581" v="5020"/>
          <ac:picMkLst>
            <pc:docMk/>
            <pc:sldMk cId="2440543898" sldId="281"/>
            <ac:picMk id="12" creationId="{4482C6DE-F5C6-4496-ACF2-2868D63960D1}"/>
          </ac:picMkLst>
        </pc:picChg>
        <pc:picChg chg="add mod">
          <ac:chgData name="Tadeo Rivera Pineda" userId="9fea02b21c24c4b3" providerId="LiveId" clId="{6E8E5BE8-EF86-4DB0-9DE7-A9089A2AE861}" dt="2019-11-08T16:43:03.401" v="5377"/>
          <ac:picMkLst>
            <pc:docMk/>
            <pc:sldMk cId="2440543898" sldId="281"/>
            <ac:picMk id="13" creationId="{328A2701-FFB7-442C-9B52-0FFE6896309E}"/>
          </ac:picMkLst>
        </pc:picChg>
        <pc:picChg chg="add mod">
          <ac:chgData name="Tadeo Rivera Pineda" userId="9fea02b21c24c4b3" providerId="LiveId" clId="{6E8E5BE8-EF86-4DB0-9DE7-A9089A2AE861}" dt="2019-11-08T16:41:53.327" v="5376"/>
          <ac:picMkLst>
            <pc:docMk/>
            <pc:sldMk cId="2440543898" sldId="281"/>
            <ac:picMk id="14" creationId="{DF138258-28AC-4DD8-8179-54974BBEBCD8}"/>
          </ac:picMkLst>
        </pc:picChg>
      </pc:sldChg>
      <pc:sldChg chg="addSp delSp modSp add mod addCm delCm">
        <pc:chgData name="Tadeo Rivera Pineda" userId="9fea02b21c24c4b3" providerId="LiveId" clId="{6E8E5BE8-EF86-4DB0-9DE7-A9089A2AE861}" dt="2019-11-09T17:14:01.092" v="5907" actId="20577"/>
        <pc:sldMkLst>
          <pc:docMk/>
          <pc:sldMk cId="3407560179" sldId="282"/>
        </pc:sldMkLst>
        <pc:spChg chg="add del mod">
          <ac:chgData name="Tadeo Rivera Pineda" userId="9fea02b21c24c4b3" providerId="LiveId" clId="{6E8E5BE8-EF86-4DB0-9DE7-A9089A2AE861}" dt="2019-11-09T05:37:14.241" v="5472"/>
          <ac:spMkLst>
            <pc:docMk/>
            <pc:sldMk cId="3407560179" sldId="282"/>
            <ac:spMk id="2" creationId="{C53C7CA5-73FB-4D86-A73B-83CF0165940D}"/>
          </ac:spMkLst>
        </pc:spChg>
        <pc:spChg chg="mod">
          <ac:chgData name="Tadeo Rivera Pineda" userId="9fea02b21c24c4b3" providerId="LiveId" clId="{6E8E5BE8-EF86-4DB0-9DE7-A9089A2AE861}" dt="2019-11-08T16:49:25.920" v="5468" actId="20577"/>
          <ac:spMkLst>
            <pc:docMk/>
            <pc:sldMk cId="3407560179" sldId="282"/>
            <ac:spMk id="5" creationId="{CBD62C3D-0B6C-405B-B964-A07671259B0F}"/>
          </ac:spMkLst>
        </pc:spChg>
        <pc:spChg chg="add mod">
          <ac:chgData name="Tadeo Rivera Pineda" userId="9fea02b21c24c4b3" providerId="LiveId" clId="{6E8E5BE8-EF86-4DB0-9DE7-A9089A2AE861}" dt="2019-11-09T17:14:01.092" v="5907" actId="20577"/>
          <ac:spMkLst>
            <pc:docMk/>
            <pc:sldMk cId="3407560179" sldId="282"/>
            <ac:spMk id="10" creationId="{222F190F-9DE3-419C-8AA3-1F33DC410E84}"/>
          </ac:spMkLst>
        </pc:spChg>
        <pc:spChg chg="mod">
          <ac:chgData name="Tadeo Rivera Pineda" userId="9fea02b21c24c4b3" providerId="LiveId" clId="{6E8E5BE8-EF86-4DB0-9DE7-A9089A2AE861}" dt="2019-11-08T16:49:05.697" v="5467" actId="404"/>
          <ac:spMkLst>
            <pc:docMk/>
            <pc:sldMk cId="3407560179" sldId="282"/>
            <ac:spMk id="88" creationId="{00000000-0000-0000-0000-000000000000}"/>
          </ac:spMkLst>
        </pc:spChg>
        <pc:picChg chg="mod">
          <ac:chgData name="Tadeo Rivera Pineda" userId="9fea02b21c24c4b3" providerId="LiveId" clId="{6E8E5BE8-EF86-4DB0-9DE7-A9089A2AE861}" dt="2019-11-09T17:00:10.530" v="5528" actId="1076"/>
          <ac:picMkLst>
            <pc:docMk/>
            <pc:sldMk cId="3407560179" sldId="282"/>
            <ac:picMk id="13" creationId="{328A2701-FFB7-442C-9B52-0FFE6896309E}"/>
          </ac:picMkLst>
        </pc:picChg>
        <pc:picChg chg="mod">
          <ac:chgData name="Tadeo Rivera Pineda" userId="9fea02b21c24c4b3" providerId="LiveId" clId="{6E8E5BE8-EF86-4DB0-9DE7-A9089A2AE861}" dt="2019-11-09T17:00:21.421" v="5583" actId="1038"/>
          <ac:picMkLst>
            <pc:docMk/>
            <pc:sldMk cId="3407560179" sldId="282"/>
            <ac:picMk id="14" creationId="{DF138258-28AC-4DD8-8179-54974BBEBCD8}"/>
          </ac:picMkLst>
        </pc:picChg>
      </pc:sldChg>
      <pc:sldChg chg="modSp add mod">
        <pc:chgData name="Tadeo Rivera Pineda" userId="9fea02b21c24c4b3" providerId="LiveId" clId="{6E8E5BE8-EF86-4DB0-9DE7-A9089A2AE861}" dt="2019-11-09T17:18:38.587" v="6237" actId="20577"/>
        <pc:sldMkLst>
          <pc:docMk/>
          <pc:sldMk cId="996911096" sldId="283"/>
        </pc:sldMkLst>
        <pc:spChg chg="mod">
          <ac:chgData name="Tadeo Rivera Pineda" userId="9fea02b21c24c4b3" providerId="LiveId" clId="{6E8E5BE8-EF86-4DB0-9DE7-A9089A2AE861}" dt="2019-11-09T17:18:38.587" v="6237" actId="20577"/>
          <ac:spMkLst>
            <pc:docMk/>
            <pc:sldMk cId="996911096" sldId="283"/>
            <ac:spMk id="10" creationId="{222F190F-9DE3-419C-8AA3-1F33DC410E84}"/>
          </ac:spMkLst>
        </pc:spChg>
      </pc:sldChg>
      <pc:sldChg chg="delSp modSp add del mod">
        <pc:chgData name="Tadeo Rivera Pineda" userId="9fea02b21c24c4b3" providerId="LiveId" clId="{6E8E5BE8-EF86-4DB0-9DE7-A9089A2AE861}" dt="2019-11-09T17:28:33.511" v="6283" actId="2696"/>
        <pc:sldMkLst>
          <pc:docMk/>
          <pc:sldMk cId="3101787638" sldId="284"/>
        </pc:sldMkLst>
        <pc:spChg chg="mod">
          <ac:chgData name="Tadeo Rivera Pineda" userId="9fea02b21c24c4b3" providerId="LiveId" clId="{6E8E5BE8-EF86-4DB0-9DE7-A9089A2AE861}" dt="2019-11-09T17:22:05.279" v="6273" actId="6549"/>
          <ac:spMkLst>
            <pc:docMk/>
            <pc:sldMk cId="3101787638" sldId="284"/>
            <ac:spMk id="10" creationId="{222F190F-9DE3-419C-8AA3-1F33DC410E84}"/>
          </ac:spMkLst>
        </pc:spChg>
        <pc:spChg chg="mod">
          <ac:chgData name="Tadeo Rivera Pineda" userId="9fea02b21c24c4b3" providerId="LiveId" clId="{6E8E5BE8-EF86-4DB0-9DE7-A9089A2AE861}" dt="2019-11-09T17:21:45.425" v="6268" actId="3064"/>
          <ac:spMkLst>
            <pc:docMk/>
            <pc:sldMk cId="3101787638" sldId="284"/>
            <ac:spMk id="88" creationId="{00000000-0000-0000-0000-000000000000}"/>
          </ac:spMkLst>
        </pc:spChg>
        <pc:picChg chg="del">
          <ac:chgData name="Tadeo Rivera Pineda" userId="9fea02b21c24c4b3" providerId="LiveId" clId="{6E8E5BE8-EF86-4DB0-9DE7-A9089A2AE861}" dt="2019-11-09T17:21:54.648" v="6269" actId="478"/>
          <ac:picMkLst>
            <pc:docMk/>
            <pc:sldMk cId="3101787638" sldId="284"/>
            <ac:picMk id="7" creationId="{64518174-0102-4A8D-8CF3-92736D9F4AFA}"/>
          </ac:picMkLst>
        </pc:picChg>
        <pc:picChg chg="del mod">
          <ac:chgData name="Tadeo Rivera Pineda" userId="9fea02b21c24c4b3" providerId="LiveId" clId="{6E8E5BE8-EF86-4DB0-9DE7-A9089A2AE861}" dt="2019-11-09T17:22:00.288" v="6272" actId="478"/>
          <ac:picMkLst>
            <pc:docMk/>
            <pc:sldMk cId="3101787638" sldId="284"/>
            <ac:picMk id="13" creationId="{328A2701-FFB7-442C-9B52-0FFE6896309E}"/>
          </ac:picMkLst>
        </pc:picChg>
        <pc:picChg chg="del">
          <ac:chgData name="Tadeo Rivera Pineda" userId="9fea02b21c24c4b3" providerId="LiveId" clId="{6E8E5BE8-EF86-4DB0-9DE7-A9089A2AE861}" dt="2019-11-09T17:21:57.043" v="6270" actId="478"/>
          <ac:picMkLst>
            <pc:docMk/>
            <pc:sldMk cId="3101787638" sldId="284"/>
            <ac:picMk id="14" creationId="{DF138258-28AC-4DD8-8179-54974BBEBC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75e307a0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175e307a0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0b1c64c2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0b1c64c2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5e307a0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5e307a0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036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0b1c64c2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0b1c64c2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035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0b1c64c2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0b1c64c2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462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5e307a0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5e307a0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150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5e307a0_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5e307a0_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52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5e307a0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5e307a0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54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75e307a0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175e307a0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75e307a0_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75e307a0_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0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5e307a0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5e307a0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773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75e307a0_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75e307a0_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295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75e307a0_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75e307a0_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594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75e307a0_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75e307a0_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47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5e307a0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5e307a0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22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-ee-glanc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://www.gtecuan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xtecua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tecuan.com" TargetMode="External"/><Relationship Id="rId5" Type="http://schemas.openxmlformats.org/officeDocument/2006/relationships/image" Target="../media/image1.png"/><Relationship Id="rId4" Type="http://schemas.openxmlformats.org/officeDocument/2006/relationships/hyperlink" Target="mailto:xtecuanufo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hyperlink" Target="http://www.gtecuan.com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hyperlink" Target="https://twitter.com/xtecuan?lang=e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ecuan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904018" cy="2379058"/>
          </a:xfrm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Book Antiqua"/>
                <a:ea typeface="Book Antiqua"/>
                <a:cs typeface="Book Antiqua"/>
                <a:sym typeface="Book Antiqua"/>
              </a:rPr>
              <a:t>Curso de Introducción a la programación </a:t>
            </a:r>
            <a:r>
              <a:rPr lang="en" dirty="0">
                <a:latin typeface="Book Antiqua"/>
                <a:ea typeface="Book Antiqua"/>
                <a:cs typeface="Book Antiqua"/>
                <a:sym typeface="Book Antiqua"/>
              </a:rPr>
              <a:t> Java EE / </a:t>
            </a:r>
            <a:r>
              <a:rPr lang="es-419" dirty="0" err="1">
                <a:latin typeface="Book Antiqua"/>
                <a:ea typeface="Book Antiqua"/>
                <a:cs typeface="Book Antiqua"/>
                <a:sym typeface="Book Antiqua"/>
              </a:rPr>
              <a:t>Jakarta</a:t>
            </a:r>
            <a:r>
              <a:rPr lang="es-419" dirty="0">
                <a:latin typeface="Book Antiqua"/>
                <a:ea typeface="Book Antiqua"/>
                <a:cs typeface="Book Antiqua"/>
                <a:sym typeface="Book Antiqua"/>
              </a:rPr>
              <a:t> EE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0" name="Google Shape;3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6433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latin typeface="Book Antiqua"/>
                <a:ea typeface="Book Antiqua"/>
                <a:cs typeface="Book Antiqua"/>
                <a:sym typeface="Book Antiqua"/>
              </a:rPr>
              <a:t>Prerequisitos</a:t>
            </a:r>
            <a:r>
              <a:rPr lang="es-419" dirty="0">
                <a:latin typeface="Book Antiqua"/>
                <a:ea typeface="Book Antiqua"/>
                <a:cs typeface="Book Antiqua"/>
                <a:sym typeface="Book Antiqua"/>
              </a:rPr>
              <a:t> del Curso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62C3D-0B6C-405B-B964-A07671259B0F}"/>
              </a:ext>
            </a:extLst>
          </p:cNvPr>
          <p:cNvSpPr txBox="1"/>
          <p:nvPr/>
        </p:nvSpPr>
        <p:spPr>
          <a:xfrm>
            <a:off x="838200" y="2220396"/>
            <a:ext cx="7772400" cy="19389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6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meses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experiencia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Programación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Java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Conocimiento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básico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XML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Conocimiento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básico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HTML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Conocmiento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básico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Programación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Red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419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8" name="Google Shape;29;p8">
            <a:extLst>
              <a:ext uri="{FF2B5EF4-FFF2-40B4-BE49-F238E27FC236}">
                <a16:creationId xmlns:a16="http://schemas.microsoft.com/office/drawing/2014/main" id="{54D03E35-5E48-4006-BB85-B173E07590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9" name="Google Shape;30;p8">
            <a:extLst>
              <a:ext uri="{FF2B5EF4-FFF2-40B4-BE49-F238E27FC236}">
                <a16:creationId xmlns:a16="http://schemas.microsoft.com/office/drawing/2014/main" id="{8FD29800-53CD-42E3-8162-E024F172F1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85800" y="23002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Book Antiqua" panose="02040602050305030304" pitchFamily="18" charset="0"/>
              </a:rPr>
              <a:t>Libros de Texto, Materiales de Referencia y Presentaciones.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3" name="Google Shape;29;p8">
            <a:extLst>
              <a:ext uri="{FF2B5EF4-FFF2-40B4-BE49-F238E27FC236}">
                <a16:creationId xmlns:a16="http://schemas.microsoft.com/office/drawing/2014/main" id="{25EC8EF4-8D41-4671-96F3-51AF9911D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4" name="Google Shape;30;p8">
            <a:extLst>
              <a:ext uri="{FF2B5EF4-FFF2-40B4-BE49-F238E27FC236}">
                <a16:creationId xmlns:a16="http://schemas.microsoft.com/office/drawing/2014/main" id="{91D0F813-247E-4D45-BBAC-C3722CEF0E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105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6433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sz="3200" dirty="0">
                <a:latin typeface="Book Antiqua" panose="02040602050305030304" pitchFamily="18" charset="0"/>
              </a:rPr>
              <a:t>Libros de Texto, Materiales de Referencia y Presentaciones</a:t>
            </a:r>
            <a:endParaRPr sz="3200"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62C3D-0B6C-405B-B964-A07671259B0F}"/>
              </a:ext>
            </a:extLst>
          </p:cNvPr>
          <p:cNvSpPr txBox="1"/>
          <p:nvPr/>
        </p:nvSpPr>
        <p:spPr>
          <a:xfrm>
            <a:off x="838200" y="2405062"/>
            <a:ext cx="77724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No se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usará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libro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Texto</a:t>
            </a: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Se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utilizará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material online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mayoria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los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casos</a:t>
            </a: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Se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Usará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el tutorial de Java EE 6/ Java EE 7 de la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página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  <a:hlinkClick r:id="rId3"/>
              </a:rPr>
              <a:t>OTN de Oracle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8" name="Google Shape;29;p8">
            <a:extLst>
              <a:ext uri="{FF2B5EF4-FFF2-40B4-BE49-F238E27FC236}">
                <a16:creationId xmlns:a16="http://schemas.microsoft.com/office/drawing/2014/main" id="{54D03E35-5E48-4006-BB85-B173E07590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4"/>
              </a:rPr>
              <a:t>http://www.gtecuan.com</a:t>
            </a:r>
            <a:endParaRPr sz="140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9" name="Google Shape;30;p8">
            <a:extLst>
              <a:ext uri="{FF2B5EF4-FFF2-40B4-BE49-F238E27FC236}">
                <a16:creationId xmlns:a16="http://schemas.microsoft.com/office/drawing/2014/main" id="{8FD29800-53CD-42E3-8162-E024F172F1C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49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6433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>
                <a:latin typeface="Book Antiqua" panose="02040602050305030304" pitchFamily="18" charset="0"/>
              </a:rPr>
              <a:t>Presentaciones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62C3D-0B6C-405B-B964-A07671259B0F}"/>
              </a:ext>
            </a:extLst>
          </p:cNvPr>
          <p:cNvSpPr txBox="1"/>
          <p:nvPr/>
        </p:nvSpPr>
        <p:spPr>
          <a:xfrm>
            <a:off x="838200" y="2035730"/>
            <a:ext cx="7772400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Se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publicará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repositorio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Git del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curso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una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presentación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cada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módulo</a:t>
            </a: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Y una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guía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HTML para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desarrollar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una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práctica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relacionada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con la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teoría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la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presentación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Y la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solución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la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guía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regularmente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código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Fuente.</a:t>
            </a:r>
          </a:p>
        </p:txBody>
      </p:sp>
      <p:sp>
        <p:nvSpPr>
          <p:cNvPr id="8" name="Google Shape;29;p8">
            <a:extLst>
              <a:ext uri="{FF2B5EF4-FFF2-40B4-BE49-F238E27FC236}">
                <a16:creationId xmlns:a16="http://schemas.microsoft.com/office/drawing/2014/main" id="{54D03E35-5E48-4006-BB85-B173E07590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9" name="Google Shape;30;p8">
            <a:extLst>
              <a:ext uri="{FF2B5EF4-FFF2-40B4-BE49-F238E27FC236}">
                <a16:creationId xmlns:a16="http://schemas.microsoft.com/office/drawing/2014/main" id="{8FD29800-53CD-42E3-8162-E024F172F1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24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85800" y="23002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dirty="0">
                <a:latin typeface="Book Antiqua" panose="02040602050305030304" pitchFamily="18" charset="0"/>
              </a:rPr>
              <a:t>Basado en Java EE </a:t>
            </a:r>
            <a:r>
              <a:rPr lang="es-419" sz="3600" dirty="0" err="1">
                <a:latin typeface="Book Antiqua" panose="02040602050305030304" pitchFamily="18" charset="0"/>
              </a:rPr>
              <a:t>Programming</a:t>
            </a:r>
            <a:r>
              <a:rPr lang="es-419" sz="3600" dirty="0">
                <a:latin typeface="Book Antiqua" panose="02040602050305030304" pitchFamily="18" charset="0"/>
              </a:rPr>
              <a:t> </a:t>
            </a:r>
            <a:r>
              <a:rPr lang="es-419" sz="3600" dirty="0" err="1">
                <a:latin typeface="Book Antiqua" panose="02040602050305030304" pitchFamily="18" charset="0"/>
              </a:rPr>
              <a:t>with</a:t>
            </a:r>
            <a:r>
              <a:rPr lang="es-419" sz="3600" dirty="0">
                <a:latin typeface="Book Antiqua" panose="02040602050305030304" pitchFamily="18" charset="0"/>
              </a:rPr>
              <a:t> </a:t>
            </a:r>
            <a:r>
              <a:rPr lang="es-419" sz="3600" dirty="0" err="1">
                <a:latin typeface="Book Antiqua" panose="02040602050305030304" pitchFamily="18" charset="0"/>
              </a:rPr>
              <a:t>Passion</a:t>
            </a:r>
            <a:r>
              <a:rPr lang="es-419" sz="3600" dirty="0">
                <a:latin typeface="Book Antiqua" panose="02040602050305030304" pitchFamily="18" charset="0"/>
              </a:rPr>
              <a:t> de </a:t>
            </a:r>
            <a:r>
              <a:rPr lang="es-419" sz="3600" dirty="0" err="1">
                <a:latin typeface="Book Antiqua" panose="02040602050305030304" pitchFamily="18" charset="0"/>
              </a:rPr>
              <a:t>Sang</a:t>
            </a:r>
            <a:r>
              <a:rPr lang="es-419" sz="3600" dirty="0">
                <a:latin typeface="Book Antiqua" panose="02040602050305030304" pitchFamily="18" charset="0"/>
              </a:rPr>
              <a:t> </a:t>
            </a:r>
            <a:r>
              <a:rPr lang="es-419" sz="3600" dirty="0" err="1">
                <a:latin typeface="Book Antiqua" panose="02040602050305030304" pitchFamily="18" charset="0"/>
              </a:rPr>
              <a:t>Shin</a:t>
            </a:r>
            <a:r>
              <a:rPr lang="es-419" sz="3600" dirty="0">
                <a:latin typeface="Book Antiqua" panose="02040602050305030304" pitchFamily="18" charset="0"/>
              </a:rPr>
              <a:t>.</a:t>
            </a:r>
            <a:endParaRPr sz="3600" dirty="0">
              <a:latin typeface="Book Antiqua" panose="02040602050305030304" pitchFamily="18" charset="0"/>
            </a:endParaRPr>
          </a:p>
        </p:txBody>
      </p:sp>
      <p:sp>
        <p:nvSpPr>
          <p:cNvPr id="3" name="Google Shape;29;p8">
            <a:extLst>
              <a:ext uri="{FF2B5EF4-FFF2-40B4-BE49-F238E27FC236}">
                <a16:creationId xmlns:a16="http://schemas.microsoft.com/office/drawing/2014/main" id="{25EC8EF4-8D41-4671-96F3-51AF9911D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4" name="Google Shape;30;p8">
            <a:extLst>
              <a:ext uri="{FF2B5EF4-FFF2-40B4-BE49-F238E27FC236}">
                <a16:creationId xmlns:a16="http://schemas.microsoft.com/office/drawing/2014/main" id="{91D0F813-247E-4D45-BBAC-C3722CEF0E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6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Book Antiqua" panose="02040602050305030304" pitchFamily="18" charset="0"/>
                <a:hlinkClick r:id="rId3"/>
              </a:rPr>
              <a:t>@</a:t>
            </a:r>
            <a:r>
              <a:rPr lang="es-419" dirty="0" err="1">
                <a:latin typeface="Book Antiqua" panose="02040602050305030304" pitchFamily="18" charset="0"/>
                <a:hlinkClick r:id="rId3"/>
              </a:rPr>
              <a:t>xtecuan</a:t>
            </a:r>
            <a:endParaRPr lang="es-419" dirty="0">
              <a:latin typeface="Book Antiqua" panose="02040602050305030304" pitchFamily="18" charset="0"/>
              <a:hlinkClick r:id="rId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Book Antiqua" panose="02040602050305030304" pitchFamily="18" charset="0"/>
                <a:hlinkClick r:id="rId4"/>
              </a:rPr>
              <a:t>xtecuanufo@gmail.com</a:t>
            </a:r>
            <a:r>
              <a:rPr lang="es-419" dirty="0">
                <a:latin typeface="Book Antiqua" panose="02040602050305030304" pitchFamily="18" charset="0"/>
              </a:rPr>
              <a:t> 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158" name="Google Shape;158;p2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Book Antiqua" panose="02040602050305030304" pitchFamily="18" charset="0"/>
              </a:rPr>
              <a:t>Preguntas / Respuestas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4" name="Google Shape;30;p8">
            <a:extLst>
              <a:ext uri="{FF2B5EF4-FFF2-40B4-BE49-F238E27FC236}">
                <a16:creationId xmlns:a16="http://schemas.microsoft.com/office/drawing/2014/main" id="{06A966CF-1195-4593-82B2-E53903ABDC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;p8">
            <a:extLst>
              <a:ext uri="{FF2B5EF4-FFF2-40B4-BE49-F238E27FC236}">
                <a16:creationId xmlns:a16="http://schemas.microsoft.com/office/drawing/2014/main" id="{0682B353-CB83-44E7-B36D-FC9CE00F9AB7}"/>
              </a:ext>
            </a:extLst>
          </p:cNvPr>
          <p:cNvSpPr txBox="1">
            <a:spLocks/>
          </p:cNvSpPr>
          <p:nvPr/>
        </p:nvSpPr>
        <p:spPr>
          <a:xfrm>
            <a:off x="0" y="40825"/>
            <a:ext cx="2350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s-419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6"/>
              </a:rPr>
              <a:t>http://www.gtecuan.com</a:t>
            </a:r>
            <a:endParaRPr lang="es-419" sz="140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indent="0" algn="l"/>
            <a:endParaRPr lang="es-419" sz="1400" dirty="0"/>
          </a:p>
        </p:txBody>
      </p:sp>
    </p:spTree>
    <p:extLst>
      <p:ext uri="{BB962C8B-B14F-4D97-AF65-F5344CB8AC3E}">
        <p14:creationId xmlns:p14="http://schemas.microsoft.com/office/powerpoint/2010/main" val="371274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85800" y="23002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Book Antiqua" panose="02040602050305030304" pitchFamily="18" charset="0"/>
              </a:rPr>
              <a:t>Acerca del Instructor.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3" name="Google Shape;29;p8">
            <a:extLst>
              <a:ext uri="{FF2B5EF4-FFF2-40B4-BE49-F238E27FC236}">
                <a16:creationId xmlns:a16="http://schemas.microsoft.com/office/drawing/2014/main" id="{25EC8EF4-8D41-4671-96F3-51AF9911D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4" name="Google Shape;30;p8">
            <a:extLst>
              <a:ext uri="{FF2B5EF4-FFF2-40B4-BE49-F238E27FC236}">
                <a16:creationId xmlns:a16="http://schemas.microsoft.com/office/drawing/2014/main" id="{91D0F813-247E-4D45-BBAC-C3722CEF0E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32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>
            <a:off x="1831725" y="727825"/>
            <a:ext cx="5286000" cy="6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Book Antiqua" panose="02040602050305030304" pitchFamily="18" charset="0"/>
              </a:rPr>
              <a:t>Julian Rivera-Pineda</a:t>
            </a:r>
            <a:endParaRPr sz="3000" dirty="0">
              <a:latin typeface="Book Antiqua" panose="02040602050305030304" pitchFamily="18" charset="0"/>
            </a:endParaRPr>
          </a:p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4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8" name="Google Shape;38;p9"/>
          <p:cNvSpPr txBox="1"/>
          <p:nvPr/>
        </p:nvSpPr>
        <p:spPr>
          <a:xfrm>
            <a:off x="2233275" y="1341025"/>
            <a:ext cx="44829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Senior Software Architect at Grupo Tecuan </a:t>
            </a:r>
            <a:endParaRPr dirty="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Working with Java Technology &amp; OSS since 1999</a:t>
            </a:r>
            <a:endParaRPr dirty="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9" name="Google Shape;3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6600" y="1763625"/>
            <a:ext cx="1484125" cy="121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7350" y="3038775"/>
            <a:ext cx="1737436" cy="12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4600" y="1899725"/>
            <a:ext cx="1549226" cy="11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0325" y="1974350"/>
            <a:ext cx="845775" cy="10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66650" y="2957950"/>
            <a:ext cx="1066600" cy="90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750" y="899525"/>
            <a:ext cx="17907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7100" y="1399650"/>
            <a:ext cx="1628500" cy="5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5475" y="1987548"/>
            <a:ext cx="12954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9375" y="2317450"/>
            <a:ext cx="981500" cy="6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4275" y="2995225"/>
            <a:ext cx="1066606" cy="5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3725" y="3602938"/>
            <a:ext cx="1370000" cy="543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3550" y="4184700"/>
            <a:ext cx="1892473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90824" y="3041150"/>
            <a:ext cx="2149925" cy="4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314624" y="3482600"/>
            <a:ext cx="2149925" cy="64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40750" y="3193550"/>
            <a:ext cx="700292" cy="9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14622" y="4179525"/>
            <a:ext cx="1369992" cy="5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9150" y="2767325"/>
            <a:ext cx="9305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71950" y="371590"/>
            <a:ext cx="981500" cy="51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9157" y="3179241"/>
            <a:ext cx="592918" cy="5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9150" y="2323088"/>
            <a:ext cx="1020237" cy="4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813350" y="4152451"/>
            <a:ext cx="981500" cy="59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802350" y="3865548"/>
            <a:ext cx="1066599" cy="108706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4179850" y="2161075"/>
            <a:ext cx="15492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Twitter:</a:t>
            </a:r>
            <a:endParaRPr b="1" i="1" dirty="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27"/>
              </a:rPr>
              <a:t>@xtecuan</a:t>
            </a:r>
            <a:endParaRPr sz="1800" b="1" i="1" dirty="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685800" y="6433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Book Antiqua"/>
                <a:ea typeface="Book Antiqua"/>
                <a:cs typeface="Book Antiqua"/>
                <a:sym typeface="Book Antiqua"/>
              </a:rPr>
              <a:t>Julian Rivera-Pineda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" name="Google Shape;29;p8">
            <a:extLst>
              <a:ext uri="{FF2B5EF4-FFF2-40B4-BE49-F238E27FC236}">
                <a16:creationId xmlns:a16="http://schemas.microsoft.com/office/drawing/2014/main" id="{07824C56-BF81-485F-B806-B3D3D0F575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5" name="Google Shape;30;p8">
            <a:extLst>
              <a:ext uri="{FF2B5EF4-FFF2-40B4-BE49-F238E27FC236}">
                <a16:creationId xmlns:a16="http://schemas.microsoft.com/office/drawing/2014/main" id="{E4CC82A7-544A-4BE4-8CB9-3527AE4957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75EF9-5E9E-4E35-9495-84918840E0E0}"/>
              </a:ext>
            </a:extLst>
          </p:cNvPr>
          <p:cNvSpPr txBox="1"/>
          <p:nvPr/>
        </p:nvSpPr>
        <p:spPr>
          <a:xfrm>
            <a:off x="838200" y="1666398"/>
            <a:ext cx="7772400" cy="304698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Arquitecto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de Software Grupo Tecuan S.A. de C.V.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Consultor de Tecnologías de Información Grupo BID Washington D.C. USA.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Profesor de Programación Orientada a Objetos con Java en UDB.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Profesor de Programación Web con Java EE UFG y UGB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419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72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85800" y="23002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Book Antiqua" panose="02040602050305030304" pitchFamily="18" charset="0"/>
              </a:rPr>
              <a:t>Acerca de este Curso.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3" name="Google Shape;29;p8">
            <a:extLst>
              <a:ext uri="{FF2B5EF4-FFF2-40B4-BE49-F238E27FC236}">
                <a16:creationId xmlns:a16="http://schemas.microsoft.com/office/drawing/2014/main" id="{25EC8EF4-8D41-4671-96F3-51AF9911D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4" name="Google Shape;30;p8">
            <a:extLst>
              <a:ext uri="{FF2B5EF4-FFF2-40B4-BE49-F238E27FC236}">
                <a16:creationId xmlns:a16="http://schemas.microsoft.com/office/drawing/2014/main" id="{91D0F813-247E-4D45-BBAC-C3722CEF0E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69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685800" y="643317"/>
            <a:ext cx="7772400" cy="894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dirty="0">
                <a:latin typeface="Book Antiqua"/>
                <a:ea typeface="Book Antiqua"/>
                <a:cs typeface="Book Antiqua"/>
                <a:sym typeface="Book Antiqua"/>
              </a:rPr>
              <a:t>Objetivos del Curso</a:t>
            </a:r>
            <a:endParaRPr sz="4000"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" name="Google Shape;29;p8">
            <a:extLst>
              <a:ext uri="{FF2B5EF4-FFF2-40B4-BE49-F238E27FC236}">
                <a16:creationId xmlns:a16="http://schemas.microsoft.com/office/drawing/2014/main" id="{07824C56-BF81-485F-B806-B3D3D0F575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5" name="Google Shape;30;p8">
            <a:extLst>
              <a:ext uri="{FF2B5EF4-FFF2-40B4-BE49-F238E27FC236}">
                <a16:creationId xmlns:a16="http://schemas.microsoft.com/office/drawing/2014/main" id="{E4CC82A7-544A-4BE4-8CB9-3527AE4957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75EF9-5E9E-4E35-9495-84918840E0E0}"/>
              </a:ext>
            </a:extLst>
          </p:cNvPr>
          <p:cNvSpPr txBox="1"/>
          <p:nvPr/>
        </p:nvSpPr>
        <p:spPr>
          <a:xfrm>
            <a:off x="838200" y="1481732"/>
            <a:ext cx="7772400" cy="34163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Aprender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los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conceptos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arquitectura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Java EE (con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enfoque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programación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Web)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Aprender las tecnologías principales de Java EE Web: </a:t>
            </a:r>
            <a:r>
              <a:rPr lang="es-419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Servlets</a:t>
            </a: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, JSP, MVC y JSF.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Aprender tecnologías Java EE: EJB 3.x y JPA.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Aprender tecnologías populares para la construcción de aplicaciones Empresariales con Java: </a:t>
            </a:r>
            <a:r>
              <a:rPr lang="es-419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Springframework</a:t>
            </a: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, </a:t>
            </a:r>
            <a:r>
              <a:rPr lang="es-419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Springboot</a:t>
            </a: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y Eclipse </a:t>
            </a:r>
            <a:r>
              <a:rPr lang="es-419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Microprofile</a:t>
            </a:r>
            <a:endParaRPr lang="es-419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419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0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685800" y="643317"/>
            <a:ext cx="7772400" cy="894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dirty="0">
                <a:latin typeface="Book Antiqua"/>
                <a:ea typeface="Book Antiqua"/>
                <a:cs typeface="Book Antiqua"/>
                <a:sym typeface="Book Antiqua"/>
              </a:rPr>
              <a:t>Objetivos del Curso</a:t>
            </a:r>
            <a:endParaRPr sz="4000"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" name="Google Shape;29;p8">
            <a:extLst>
              <a:ext uri="{FF2B5EF4-FFF2-40B4-BE49-F238E27FC236}">
                <a16:creationId xmlns:a16="http://schemas.microsoft.com/office/drawing/2014/main" id="{07824C56-BF81-485F-B806-B3D3D0F575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5" name="Google Shape;30;p8">
            <a:extLst>
              <a:ext uri="{FF2B5EF4-FFF2-40B4-BE49-F238E27FC236}">
                <a16:creationId xmlns:a16="http://schemas.microsoft.com/office/drawing/2014/main" id="{E4CC82A7-544A-4BE4-8CB9-3527AE4957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75EF9-5E9E-4E35-9495-84918840E0E0}"/>
              </a:ext>
            </a:extLst>
          </p:cNvPr>
          <p:cNvSpPr txBox="1"/>
          <p:nvPr/>
        </p:nvSpPr>
        <p:spPr>
          <a:xfrm>
            <a:off x="838200" y="2035730"/>
            <a:ext cx="7772400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Aprender a programar, construir y publicar aplicaciones Java EE en varios servidores de aplicaciones: </a:t>
            </a:r>
            <a:r>
              <a:rPr lang="es-419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Glassfish</a:t>
            </a: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, Payara, </a:t>
            </a:r>
            <a:r>
              <a:rPr lang="es-419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Wildfly</a:t>
            </a: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 y Tomcat/</a:t>
            </a:r>
            <a:r>
              <a:rPr lang="es-419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TomEE</a:t>
            </a:r>
            <a:endParaRPr lang="es-419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Aprender a usar una herramienta IDE: Apache </a:t>
            </a:r>
            <a:r>
              <a:rPr lang="es-419" sz="2400" dirty="0" err="1">
                <a:solidFill>
                  <a:schemeClr val="bg1"/>
                </a:solidFill>
                <a:latin typeface="Book Antiqua" panose="02040602050305030304" pitchFamily="18" charset="0"/>
              </a:rPr>
              <a:t>Netbeans</a:t>
            </a: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732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685800" y="643317"/>
            <a:ext cx="7772400" cy="894538"/>
          </a:xfrm>
          <a:prstGeom prst="rect">
            <a:avLst/>
          </a:prstGeom>
        </p:spPr>
        <p:txBody>
          <a:bodyPr spcFirstLastPara="1" wrap="square" lIns="91425" tIns="91425" rIns="91425" bIns="91425" anchor="t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dirty="0">
                <a:latin typeface="Book Antiqua"/>
                <a:ea typeface="Book Antiqua"/>
                <a:cs typeface="Book Antiqua"/>
                <a:sym typeface="Book Antiqua"/>
              </a:rPr>
              <a:t>Objetivos No Oficiales del Curso</a:t>
            </a:r>
            <a:endParaRPr sz="4000"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" name="Google Shape;29;p8">
            <a:extLst>
              <a:ext uri="{FF2B5EF4-FFF2-40B4-BE49-F238E27FC236}">
                <a16:creationId xmlns:a16="http://schemas.microsoft.com/office/drawing/2014/main" id="{07824C56-BF81-485F-B806-B3D3D0F575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5" name="Google Shape;30;p8">
            <a:extLst>
              <a:ext uri="{FF2B5EF4-FFF2-40B4-BE49-F238E27FC236}">
                <a16:creationId xmlns:a16="http://schemas.microsoft.com/office/drawing/2014/main" id="{E4CC82A7-544A-4BE4-8CB9-3527AE4957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75EF9-5E9E-4E35-9495-84918840E0E0}"/>
              </a:ext>
            </a:extLst>
          </p:cNvPr>
          <p:cNvSpPr txBox="1"/>
          <p:nvPr/>
        </p:nvSpPr>
        <p:spPr>
          <a:xfrm>
            <a:off x="838200" y="2220396"/>
            <a:ext cx="7772400" cy="19389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Divertirse Extremamente programando Java EE.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Tener pasión por la programación en el lenguaje Java y sus diferentes dialectos.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Disfrutar de las cosas pequeñas de la vida.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bg1"/>
                </a:solidFill>
                <a:latin typeface="Book Antiqua" panose="02040602050305030304" pitchFamily="18" charset="0"/>
              </a:rPr>
              <a:t>Aprender lo grandiosa que es la JVM.</a:t>
            </a:r>
          </a:p>
        </p:txBody>
      </p:sp>
    </p:spTree>
    <p:extLst>
      <p:ext uri="{BB962C8B-B14F-4D97-AF65-F5344CB8AC3E}">
        <p14:creationId xmlns:p14="http://schemas.microsoft.com/office/powerpoint/2010/main" val="167573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85800" y="23002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latin typeface="Book Antiqua" panose="02040602050305030304" pitchFamily="18" charset="0"/>
              </a:rPr>
              <a:t>Prerequisitos</a:t>
            </a:r>
            <a:r>
              <a:rPr lang="es-419" dirty="0">
                <a:latin typeface="Book Antiqua" panose="02040602050305030304" pitchFamily="18" charset="0"/>
              </a:rPr>
              <a:t> del Curso.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3" name="Google Shape;29;p8">
            <a:extLst>
              <a:ext uri="{FF2B5EF4-FFF2-40B4-BE49-F238E27FC236}">
                <a16:creationId xmlns:a16="http://schemas.microsoft.com/office/drawing/2014/main" id="{25EC8EF4-8D41-4671-96F3-51AF9911D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0825"/>
            <a:ext cx="2350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http://www.gtecuan.com</a:t>
            </a:r>
            <a:endParaRPr sz="1400"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4" name="Google Shape;30;p8">
            <a:extLst>
              <a:ext uri="{FF2B5EF4-FFF2-40B4-BE49-F238E27FC236}">
                <a16:creationId xmlns:a16="http://schemas.microsoft.com/office/drawing/2014/main" id="{91D0F813-247E-4D45-BBAC-C3722CEF0E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300" y="0"/>
            <a:ext cx="1254700" cy="125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064724"/>
      </p:ext>
    </p:extLst>
  </p:cSld>
  <p:clrMapOvr>
    <a:masterClrMapping/>
  </p:clrMapOvr>
</p:sld>
</file>

<file path=ppt/theme/theme1.xml><?xml version="1.0" encoding="utf-8"?>
<a:theme xmlns:a="http://schemas.openxmlformats.org/drawingml/2006/main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486</Words>
  <Application>Microsoft Office PowerPoint</Application>
  <PresentationFormat>On-screen Show (16:9)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Book Antiqua</vt:lpstr>
      <vt:lpstr>Arial</vt:lpstr>
      <vt:lpstr>Dark Gradient</vt:lpstr>
      <vt:lpstr>Curso de Introducción a la programación  Java EE / Jakarta EE</vt:lpstr>
      <vt:lpstr>Acerca del Instructor.</vt:lpstr>
      <vt:lpstr>Julian Rivera-Pineda</vt:lpstr>
      <vt:lpstr>Julian Rivera-Pineda</vt:lpstr>
      <vt:lpstr>Acerca de este Curso.</vt:lpstr>
      <vt:lpstr>Objetivos del Curso</vt:lpstr>
      <vt:lpstr>Objetivos del Curso</vt:lpstr>
      <vt:lpstr>Objetivos No Oficiales del Curso</vt:lpstr>
      <vt:lpstr>Prerequisitos del Curso.</vt:lpstr>
      <vt:lpstr>Prerequisitos del Curso</vt:lpstr>
      <vt:lpstr>Libros de Texto, Materiales de Referencia y Presentaciones.</vt:lpstr>
      <vt:lpstr>Libros de Texto, Materiales de Referencia y Presentaciones</vt:lpstr>
      <vt:lpstr>Presentaciones</vt:lpstr>
      <vt:lpstr>Basado en Java EE Programming with Passion de Sang Shin.</vt:lpstr>
      <vt:lpstr>Preguntas / Respuestas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Integración entre Sistemas Empresariales usando Java EE</dc:title>
  <dc:creator>Tadeo Rivera</dc:creator>
  <cp:lastModifiedBy>Tadeo Rivera Pineda</cp:lastModifiedBy>
  <cp:revision>24</cp:revision>
  <dcterms:modified xsi:type="dcterms:W3CDTF">2019-11-30T00:01:58Z</dcterms:modified>
</cp:coreProperties>
</file>